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8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118" autoAdjust="0"/>
  </p:normalViewPr>
  <p:slideViewPr>
    <p:cSldViewPr snapToGrid="0" showGuides="1">
      <p:cViewPr varScale="1">
        <p:scale>
          <a:sx n="61" d="100"/>
          <a:sy n="61" d="100"/>
        </p:scale>
        <p:origin x="2539" y="53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olstrike.blog73.fc2.com/blog-entry-119.html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6733A3-FCC3-4696-B0B4-32A8FE06D462}"/>
              </a:ext>
            </a:extLst>
          </p:cNvPr>
          <p:cNvSpPr txBox="1"/>
          <p:nvPr/>
        </p:nvSpPr>
        <p:spPr>
          <a:xfrm>
            <a:off x="220691" y="106639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【伝笑鳩】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2022-2</a:t>
            </a:r>
            <a:r>
              <a:rPr lang="en-US" altLang="ja-JP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-24</a:t>
            </a:r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伝笑鳩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用原稿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改変版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A4A08E-28A7-46E2-A313-D4E9F225E2B1}"/>
              </a:ext>
            </a:extLst>
          </p:cNvPr>
          <p:cNvSpPr txBox="1"/>
          <p:nvPr/>
        </p:nvSpPr>
        <p:spPr>
          <a:xfrm>
            <a:off x="4716208" y="866802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9F2267D-7CBF-40B0-B5D7-041F1DDD6BE1}"/>
              </a:ext>
            </a:extLst>
          </p:cNvPr>
          <p:cNvSpPr txBox="1"/>
          <p:nvPr/>
        </p:nvSpPr>
        <p:spPr>
          <a:xfrm flipH="1">
            <a:off x="239912" y="614788"/>
            <a:ext cx="5315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/>
              <a:t>ジジが孫に話す時事解説</a:t>
            </a:r>
            <a:r>
              <a:rPr kumimoji="1" lang="en-US" altLang="ja-JP" sz="2400" b="1" u="sng" dirty="0"/>
              <a:t> </a:t>
            </a:r>
            <a:endParaRPr kumimoji="1" lang="ja-JP" altLang="en-US" sz="2400" b="1" u="sng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A08F637-738C-471F-A39D-386DC159B36F}"/>
              </a:ext>
            </a:extLst>
          </p:cNvPr>
          <p:cNvSpPr txBox="1"/>
          <p:nvPr/>
        </p:nvSpPr>
        <p:spPr>
          <a:xfrm>
            <a:off x="74144" y="2520544"/>
            <a:ext cx="743271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/>
              <a:t>今ウクライナが大変なことになっている。</a:t>
            </a:r>
            <a:endParaRPr kumimoji="1" lang="en-US" altLang="ja-JP" sz="2400" b="1" u="sng" dirty="0"/>
          </a:p>
          <a:p>
            <a:endParaRPr kumimoji="1" lang="en-US" altLang="ja-JP" b="1" u="sng" dirty="0"/>
          </a:p>
          <a:p>
            <a:r>
              <a:rPr kumimoji="1" lang="ja-JP" altLang="en-US" b="1" dirty="0"/>
              <a:t>前に</a:t>
            </a:r>
            <a:r>
              <a:rPr kumimoji="1" lang="ja-JP" altLang="en-US" b="1" u="sng" dirty="0"/>
              <a:t>「栗」をまつっているお「宮」</a:t>
            </a:r>
            <a:r>
              <a:rPr kumimoji="1" lang="ja-JP" altLang="en-US" b="1" dirty="0"/>
              <a:t>❶をロシアに取られ、</a:t>
            </a:r>
            <a:endParaRPr kumimoji="1" lang="en-US" altLang="ja-JP" b="1" dirty="0"/>
          </a:p>
          <a:p>
            <a:r>
              <a:rPr kumimoji="1" lang="ja-JP" altLang="en-US" b="1" dirty="0"/>
              <a:t>ガッカリしていると、皆から</a:t>
            </a:r>
            <a:r>
              <a:rPr kumimoji="1" lang="ja-JP" altLang="en-US" b="1" u="sng" dirty="0"/>
              <a:t>「おまえ暗いな」</a:t>
            </a:r>
            <a:r>
              <a:rPr kumimoji="1" lang="ja-JP" altLang="en-US" b="1" dirty="0"/>
              <a:t>❷といわれ、</a:t>
            </a:r>
            <a:endParaRPr kumimoji="1" lang="en-US" altLang="ja-JP" b="1" dirty="0"/>
          </a:p>
          <a:p>
            <a:r>
              <a:rPr kumimoji="1" lang="ja-JP" altLang="en-US" b="1" dirty="0"/>
              <a:t>対策として</a:t>
            </a:r>
            <a:r>
              <a:rPr kumimoji="1" lang="ja-JP" altLang="en-US" b="1" u="sng" dirty="0"/>
              <a:t>「納豆」</a:t>
            </a:r>
            <a:r>
              <a:rPr kumimoji="1" lang="ja-JP" altLang="en-US" b="1" dirty="0"/>
              <a:t>❸を食べる会に入ればよいとアドバイスが</a:t>
            </a:r>
            <a:endParaRPr kumimoji="1" lang="en-US" altLang="ja-JP" b="1" dirty="0"/>
          </a:p>
          <a:p>
            <a:r>
              <a:rPr kumimoji="1" lang="ja-JP" altLang="en-US" b="1" dirty="0"/>
              <a:t>あり、入ろうとしたら、国境にロシア軍が集結し、</a:t>
            </a:r>
            <a:endParaRPr kumimoji="1" lang="en-US" altLang="ja-JP" b="1" dirty="0"/>
          </a:p>
          <a:p>
            <a:r>
              <a:rPr kumimoji="1" lang="ja-JP" altLang="en-US" b="1" dirty="0"/>
              <a:t>不穏な空気になっている。</a:t>
            </a:r>
            <a:endParaRPr kumimoji="1" lang="en-US" altLang="ja-JP" dirty="0"/>
          </a:p>
          <a:p>
            <a:r>
              <a:rPr kumimoji="1" lang="ja-JP" altLang="en-US" dirty="0"/>
              <a:t>　　　　❶</a:t>
            </a:r>
            <a:r>
              <a:rPr kumimoji="1" lang="en-US" altLang="ja-JP" dirty="0"/>
              <a:t>【</a:t>
            </a:r>
            <a:r>
              <a:rPr kumimoji="1" lang="ja-JP" altLang="en-US" b="1" dirty="0"/>
              <a:t>クリミヤ</a:t>
            </a:r>
            <a:r>
              <a:rPr kumimoji="1" lang="en-US" altLang="ja-JP" b="1" dirty="0"/>
              <a:t>】</a:t>
            </a:r>
            <a:r>
              <a:rPr kumimoji="1" lang="ja-JP" altLang="en-US" b="1" dirty="0"/>
              <a:t>❷</a:t>
            </a:r>
            <a:r>
              <a:rPr kumimoji="1" lang="en-US" altLang="ja-JP" b="1" dirty="0"/>
              <a:t>【</a:t>
            </a:r>
            <a:r>
              <a:rPr kumimoji="1" lang="ja-JP" altLang="en-US" b="1" dirty="0"/>
              <a:t>ユークライナ</a:t>
            </a:r>
            <a:r>
              <a:rPr kumimoji="1" lang="en-US" altLang="ja-JP" b="1" dirty="0"/>
              <a:t>】</a:t>
            </a:r>
            <a:r>
              <a:rPr kumimoji="1" lang="ja-JP" altLang="en-US" b="1" dirty="0"/>
              <a:t>❸</a:t>
            </a:r>
            <a:r>
              <a:rPr kumimoji="1" lang="en-US" altLang="ja-JP" b="1" dirty="0"/>
              <a:t>【NATO】</a:t>
            </a:r>
          </a:p>
          <a:p>
            <a:endParaRPr kumimoji="1" lang="ja-JP" altLang="en-US" sz="28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B4F36987-3611-487A-AC84-9E929CE45E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538921" y="1090675"/>
            <a:ext cx="1780157" cy="133511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F9B90850-21BB-4C0A-B5CD-E49394F7EE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065" y="1214031"/>
            <a:ext cx="1198459" cy="1092549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00F0458-0425-431A-87FF-0D8C9C60F11F}"/>
              </a:ext>
            </a:extLst>
          </p:cNvPr>
          <p:cNvSpPr txBox="1"/>
          <p:nvPr/>
        </p:nvSpPr>
        <p:spPr>
          <a:xfrm>
            <a:off x="103375" y="5165554"/>
            <a:ext cx="641332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その後ロシアがドネツクとルガンスクの独立を承認したため、すぐにでも戦争になりそうな状況になっている。</a:t>
            </a:r>
            <a:endParaRPr lang="en-US" altLang="ja-JP" b="1" dirty="0"/>
          </a:p>
          <a:p>
            <a:endParaRPr lang="en-US" altLang="ja-JP" b="1" dirty="0"/>
          </a:p>
          <a:p>
            <a:endParaRPr lang="ja-JP" altLang="en-US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E80BBEF-8BE1-4AE7-A13A-26D7A783D92F}"/>
              </a:ext>
            </a:extLst>
          </p:cNvPr>
          <p:cNvSpPr txBox="1"/>
          <p:nvPr/>
        </p:nvSpPr>
        <p:spPr>
          <a:xfrm>
            <a:off x="341299" y="5918605"/>
            <a:ext cx="817722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　　　　　　</a:t>
            </a:r>
            <a:r>
              <a:rPr kumimoji="1" lang="ja-JP" altLang="en-US" b="1" dirty="0"/>
              <a:t>「ドネツク」地方は騒音がひどく、　</a:t>
            </a:r>
            <a:endParaRPr kumimoji="1" lang="en-US" altLang="ja-JP" b="1" dirty="0"/>
          </a:p>
          <a:p>
            <a:r>
              <a:rPr kumimoji="1" lang="ja-JP" altLang="en-US" b="1" dirty="0"/>
              <a:t>　　　　　　　子供がなかなか寝付かない。</a:t>
            </a:r>
            <a:endParaRPr kumimoji="1" lang="en-US" altLang="ja-JP" b="1" dirty="0"/>
          </a:p>
          <a:p>
            <a:r>
              <a:rPr kumimoji="1" lang="ja-JP" altLang="en-US" b="1" dirty="0"/>
              <a:t>　　　　　　　そのため子供を持つ親たちの会話の中心は</a:t>
            </a:r>
            <a:endParaRPr kumimoji="1" lang="en-US" altLang="ja-JP" b="1" dirty="0"/>
          </a:p>
          <a:p>
            <a:r>
              <a:rPr kumimoji="1" lang="ja-JP" altLang="en-US" b="1" dirty="0"/>
              <a:t>　　　　　　　お宅のお子さん「どう寝付く？」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9CB46D4-3760-4726-86DB-801382FADFAA}"/>
              </a:ext>
            </a:extLst>
          </p:cNvPr>
          <p:cNvSpPr txBox="1"/>
          <p:nvPr/>
        </p:nvSpPr>
        <p:spPr>
          <a:xfrm flipH="1">
            <a:off x="-33183" y="7343512"/>
            <a:ext cx="6644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「ルガンスク」ではマスクは目にする。</a:t>
            </a:r>
            <a:endParaRPr kumimoji="1" lang="en-US" altLang="ja-JP" b="1" dirty="0"/>
          </a:p>
          <a:p>
            <a:r>
              <a:rPr kumimoji="1" lang="ja-JP" altLang="en-US" b="1" dirty="0"/>
              <a:t>「裸眼にマスクする」ことを「裸眼スク」</a:t>
            </a:r>
            <a:endParaRPr kumimoji="1" lang="en-US" altLang="ja-JP" b="1" dirty="0"/>
          </a:p>
          <a:p>
            <a:r>
              <a:rPr kumimoji="1" lang="ja-JP" altLang="en-US" b="1" dirty="0"/>
              <a:t>　と言うが、</a:t>
            </a:r>
            <a:endParaRPr kumimoji="1" lang="en-US" altLang="ja-JP" b="1" dirty="0"/>
          </a:p>
          <a:p>
            <a:r>
              <a:rPr kumimoji="1" lang="ja-JP" altLang="en-US" b="1" dirty="0"/>
              <a:t>　フランス風に「ル・ガンスク」と言う。　　　　　　　　　　　　　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59A90932-D0D4-42C5-802F-A2A602E8AD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5736" y="7273898"/>
            <a:ext cx="1213010" cy="1255313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9B891A06-C9DA-43AC-8C8C-D81E52CAF0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2466" y="5914459"/>
            <a:ext cx="1607655" cy="109665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D6805D37-41BC-4F85-838C-5694728B6F2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47822" y="1115009"/>
            <a:ext cx="1415019" cy="133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21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1204</TotalTime>
  <Words>217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三浦 邦夫</cp:lastModifiedBy>
  <cp:revision>61</cp:revision>
  <cp:lastPrinted>2022-02-23T00:24:54Z</cp:lastPrinted>
  <dcterms:created xsi:type="dcterms:W3CDTF">2021-09-11T12:07:54Z</dcterms:created>
  <dcterms:modified xsi:type="dcterms:W3CDTF">2022-02-24T01:55:42Z</dcterms:modified>
</cp:coreProperties>
</file>